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88"/>
    </p:cViewPr>
  </p:sorterViewPr>
  <p:notesViewPr>
    <p:cSldViewPr>
      <p:cViewPr varScale="1">
        <p:scale>
          <a:sx n="68" d="100"/>
          <a:sy n="68" d="100"/>
        </p:scale>
        <p:origin x="-258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F3D7B-287D-4553-9176-EB486C447EE0}" type="datetimeFigureOut">
              <a:rPr lang="tr-TR" smtClean="0"/>
              <a:t>13.06.2022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BBF68-6AB8-46AA-B528-02DBD0D305F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85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78CE-A27C-48F2-BBDB-6899DFED4E27}" type="datetime1">
              <a:rPr lang="tr-TR" smtClean="0"/>
              <a:t>13.06.2022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2DA8-44BF-4CD9-A931-761276A3C4E0}" type="datetime1">
              <a:rPr lang="tr-TR" smtClean="0"/>
              <a:t>13.06.2022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8734-370F-4054-9E02-C3B1717D4405}" type="datetime1">
              <a:rPr lang="tr-TR" smtClean="0"/>
              <a:t>13.06.2022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DFE7-1DB9-491F-BB6F-95FC4CF163E0}" type="datetime1">
              <a:rPr lang="tr-TR" smtClean="0"/>
              <a:t>13.06.2022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4C9C-BE6E-4BF3-B0FF-A5CA60B85199}" type="datetime1">
              <a:rPr lang="tr-TR" smtClean="0"/>
              <a:t>13.06.2022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4A4E5-C1BB-4C32-BE5C-1E6E900140CC}" type="datetime1">
              <a:rPr lang="tr-TR" smtClean="0"/>
              <a:t>13.06.2022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B6AD-4E6F-4482-B137-F05E72BE8FD4}" type="datetime1">
              <a:rPr lang="tr-TR" smtClean="0"/>
              <a:t>13.06.2022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57F9-9534-494B-80DB-544CD989AA70}" type="datetime1">
              <a:rPr lang="tr-TR" smtClean="0"/>
              <a:t>13.06.2022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31F2C-3816-409F-AD2A-4307F87A8E46}" type="datetime1">
              <a:rPr lang="tr-TR" smtClean="0"/>
              <a:t>13.06.2022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43B8-9855-4C9F-90EB-41543B2303DA}" type="datetime1">
              <a:rPr lang="tr-TR" smtClean="0"/>
              <a:t>13.06.2022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EEB7-D624-4A8C-981B-33BBF4BC4230}" type="datetime1">
              <a:rPr lang="tr-TR" smtClean="0"/>
              <a:t>13.06.2022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25DD-D8FC-4C61-B2C4-B011D1862377}" type="datetime1">
              <a:rPr lang="tr-TR" smtClean="0"/>
              <a:t>13.06.2022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bdRcIpN1jU" TargetMode="External"/><Relationship Id="rId2" Type="http://schemas.openxmlformats.org/officeDocument/2006/relationships/hyperlink" Target="https://www.youtube.com/watch?v=x0YQX7gGkQ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englishteens.britishcouncil.org/grammar/a1-a2-grammar/present-continuous" TargetMode="External"/><Relationship Id="rId5" Type="http://schemas.openxmlformats.org/officeDocument/2006/relationships/hyperlink" Target="https://www.youtube.com/watch?v=FfhZFRvmaVY&amp;list=PLD_5T89Ssbn0FbigKmfNXTbQ-bRnWzI57&amp;index=2" TargetMode="External"/><Relationship Id="rId4" Type="http://schemas.openxmlformats.org/officeDocument/2006/relationships/hyperlink" Target="https://www.youtube.com/watch?v=R3KeD06ti6c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microsoft.com/office/2007/relationships/hdphoto" Target="../media/hdphoto4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media" Target="../media/media3.mp3"/><Relationship Id="rId7" Type="http://schemas.openxmlformats.org/officeDocument/2006/relationships/image" Target="../media/image1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mp3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8.wdp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3415928" y="2209931"/>
            <a:ext cx="5040560" cy="1093571"/>
          </a:xfrm>
        </p:spPr>
        <p:txBody>
          <a:bodyPr/>
          <a:lstStyle/>
          <a:p>
            <a:r>
              <a:rPr lang="tr-TR" dirty="0" smtClean="0"/>
              <a:t>WEEK-1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</a:t>
            </a:fld>
            <a:endParaRPr lang="tr-T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4" y="483216"/>
            <a:ext cx="2645869" cy="346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11" y="3429000"/>
            <a:ext cx="38195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7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10</a:t>
            </a:fld>
            <a:endParaRPr lang="tr-T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20688"/>
            <a:ext cx="6798576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11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6016" y="56409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3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11</a:t>
            </a:fld>
            <a:endParaRPr lang="tr-TR"/>
          </a:p>
        </p:txBody>
      </p:sp>
      <p:sp>
        <p:nvSpPr>
          <p:cNvPr id="6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 smtClean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www.youtube.com/watch?v=x0YQX7gGkQs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 smtClean="0"/>
          </a:p>
          <a:p>
            <a:r>
              <a:rPr lang="tr-TR" dirty="0" smtClean="0">
                <a:hlinkClick r:id="rId3"/>
              </a:rPr>
              <a:t>https://www.youtube.com/watch?v=7bdRcIpN1jU</a:t>
            </a:r>
            <a:r>
              <a:rPr lang="tr-TR" dirty="0" smtClean="0"/>
              <a:t> 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 smtClean="0"/>
          </a:p>
          <a:p>
            <a:r>
              <a:rPr lang="tr-TR" dirty="0" smtClean="0">
                <a:hlinkClick r:id="rId4"/>
              </a:rPr>
              <a:t>https://www.youtube.com/watch?v=R3KeD06ti6c</a:t>
            </a:r>
            <a:r>
              <a:rPr lang="tr-TR" dirty="0" smtClean="0"/>
              <a:t> 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 smtClean="0"/>
          </a:p>
          <a:p>
            <a:r>
              <a:rPr lang="tr-TR" dirty="0" smtClean="0">
                <a:hlinkClick r:id="rId5"/>
              </a:rPr>
              <a:t>https://</a:t>
            </a:r>
            <a:r>
              <a:rPr lang="tr-TR" smtClean="0">
                <a:hlinkClick r:id="rId5"/>
              </a:rPr>
              <a:t>www.youtube.com/watch?v=FfhZFRvmaVY&amp;list=PLD_5T89Ssbn0FbigKmfNXTbQ-bRnWzI57&amp;index=2</a:t>
            </a:r>
            <a:r>
              <a:rPr lang="tr-TR" smtClean="0"/>
              <a:t> </a:t>
            </a:r>
            <a:r>
              <a:rPr lang="tr-TR" smtClean="0"/>
              <a:t/>
            </a:r>
            <a:br>
              <a:rPr lang="tr-TR" smtClean="0"/>
            </a:br>
            <a:endParaRPr lang="tr-TR" dirty="0" smtClean="0"/>
          </a:p>
          <a:p>
            <a:r>
              <a:rPr lang="tr-TR" dirty="0" smtClean="0">
                <a:hlinkClick r:id="rId6"/>
              </a:rPr>
              <a:t>https://learnenglishteens.britishcouncil.org/grammar/a1-a2-grammar/present-continuous</a:t>
            </a:r>
            <a:r>
              <a:rPr lang="tr-TR" dirty="0" smtClean="0"/>
              <a:t> </a:t>
            </a:r>
            <a:endParaRPr lang="tr-TR" dirty="0"/>
          </a:p>
          <a:p>
            <a:r>
              <a:rPr lang="tr-T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179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</a:t>
            </a:fld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01" y="188640"/>
            <a:ext cx="729244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01" y="2984147"/>
            <a:ext cx="7292447" cy="246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07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3608" y="5685130"/>
            <a:ext cx="609600" cy="6096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707904" y="580526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00.46-1.48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25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</a:t>
            </a:fld>
            <a:endParaRPr lang="tr-T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05" y="836712"/>
            <a:ext cx="7519175" cy="399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007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3608" y="56851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</a:t>
            </a:fld>
            <a:endParaRPr lang="tr-T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80" y="332656"/>
            <a:ext cx="69009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0279"/>
            <a:ext cx="6408712" cy="376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007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3608" y="56851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</a:t>
            </a:fld>
            <a:endParaRPr lang="tr-T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92763"/>
            <a:ext cx="682121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007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3608" y="56851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</a:t>
            </a:fld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1052736"/>
            <a:ext cx="771126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4572000" y="4180450"/>
            <a:ext cx="29275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tr-TR" sz="40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HOMEWORK</a:t>
            </a:r>
            <a:endParaRPr lang="tr-TR" sz="40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27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7</a:t>
            </a:fld>
            <a:endParaRPr lang="tr-T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65" y="4903885"/>
            <a:ext cx="6273198" cy="133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27" y="260648"/>
            <a:ext cx="6336704" cy="4529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1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8</a:t>
            </a:fld>
            <a:endParaRPr lang="tr-T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" y="1312174"/>
            <a:ext cx="9090566" cy="305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08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557" y="1268760"/>
            <a:ext cx="609600" cy="609600"/>
          </a:xfrm>
          <a:prstGeom prst="rect">
            <a:avLst/>
          </a:prstGeom>
        </p:spPr>
      </p:pic>
      <p:pic>
        <p:nvPicPr>
          <p:cNvPr id="3" name="009 English for Life - Speaking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557" y="20608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5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1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9</a:t>
            </a:fld>
            <a:endParaRPr lang="tr-T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980728"/>
            <a:ext cx="7071561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010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1600" y="9765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61</Words>
  <Application>Microsoft Office PowerPoint</Application>
  <PresentationFormat>Ekran Gösterisi (4:3)</PresentationFormat>
  <Paragraphs>31</Paragraphs>
  <Slides>11</Slides>
  <Notes>0</Notes>
  <HiddenSlides>0</HiddenSlides>
  <MMClips>8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2" baseType="lpstr">
      <vt:lpstr>Ofis Teması</vt:lpstr>
      <vt:lpstr>WEEK-1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WEEK-1</dc:title>
  <dc:creator>Muhammed İlker Kabakcı</dc:creator>
  <cp:lastModifiedBy>hp</cp:lastModifiedBy>
  <cp:revision>36</cp:revision>
  <dcterms:created xsi:type="dcterms:W3CDTF">2021-02-23T08:26:56Z</dcterms:created>
  <dcterms:modified xsi:type="dcterms:W3CDTF">2022-06-13T09:55:20Z</dcterms:modified>
</cp:coreProperties>
</file>